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7" r:id="rId3"/>
    <p:sldId id="287" r:id="rId4"/>
    <p:sldId id="273" r:id="rId5"/>
    <p:sldId id="272" r:id="rId6"/>
    <p:sldId id="271" r:id="rId7"/>
    <p:sldId id="264" r:id="rId8"/>
    <p:sldId id="262" r:id="rId9"/>
    <p:sldId id="265" r:id="rId10"/>
    <p:sldId id="267" r:id="rId11"/>
    <p:sldId id="259" r:id="rId12"/>
    <p:sldId id="260" r:id="rId13"/>
    <p:sldId id="268" r:id="rId14"/>
    <p:sldId id="276" r:id="rId15"/>
    <p:sldId id="277" r:id="rId16"/>
    <p:sldId id="285" r:id="rId17"/>
    <p:sldId id="282" r:id="rId18"/>
    <p:sldId id="283" r:id="rId19"/>
    <p:sldId id="278" r:id="rId20"/>
    <p:sldId id="28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B9BDC-D562-4B5F-969C-FB9BEB74EEAB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7039C-F890-456F-B478-7B71FE4906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cheburashka.in.prosadiki.ru/media/2021/11/28/1305001534/Asxabova_M.M._Prezentaciya_k_zanyatiyu_p_Kapitoshka_O_proshlom_svetofora.pdf" TargetMode="External"/><Relationship Id="rId3" Type="http://schemas.openxmlformats.org/officeDocument/2006/relationships/hyperlink" Target="https://infourok.ru/prezentaciya-istoriya-poyavleniya-svetofora-dlya-detej-starshej-gruppy-7060120.html" TargetMode="External"/><Relationship Id="rId7" Type="http://schemas.openxmlformats.org/officeDocument/2006/relationships/hyperlink" Target="https://www.maam.ru/detskijsad/dokumentalno-hudozhestvenaja-lenta-istorija-svetofora-dlja-detei-i-vzroslyh.html" TargetMode="External"/><Relationship Id="rId2" Type="http://schemas.openxmlformats.org/officeDocument/2006/relationships/hyperlink" Target="https://ya.ru/search?text=&#1080;&#1089;&#1090;&#1086;&#1088;&#1080;&#1103;+&#1089;&#1074;&#1077;&#1090;&#1086;&#1092;&#1086;&#1088;&#1072;+&#1076;&#1083;&#1103;+&#1076;&#1077;&#1090;&#1077;&#1081;&amp;lr=38&amp;src=suggest_B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sportal.ru/detskiy-sad/okruzhayushchiy-mir/2020/05/05/prezentatsiya-puteshestvie-v-proshloe-svetofora" TargetMode="External"/><Relationship Id="rId5" Type="http://schemas.openxmlformats.org/officeDocument/2006/relationships/hyperlink" Target="https://theslide.ru/tehnologiya/ulitsa-polna-neozhidannostey-3-klass" TargetMode="External"/><Relationship Id="rId4" Type="http://schemas.openxmlformats.org/officeDocument/2006/relationships/hyperlink" Target="https://&#1080;&#1085;&#1089;&#1090;&#1080;&#1090;&#1091;&#1090;&#1074;&#1086;&#1089;&#1087;&#1080;&#1090;&#1072;&#1085;&#1080;&#1103;.&#1088;&#1092;/press-center/stati-i-pamyatki/5-avgusta-mezhdunarodnyy-den-svetofor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214290"/>
            <a:ext cx="7096872" cy="1470025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муниципальное дошкольное образовательное учреждение</a:t>
            </a:r>
            <a:br>
              <a:rPr lang="ru-RU" sz="1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«Детский сад №238 </a:t>
            </a:r>
            <a:r>
              <a:rPr lang="ru-RU" sz="1800" b="1" dirty="0" err="1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Тракторозаводского</a:t>
            </a: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района Волгограда»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844824"/>
            <a:ext cx="6440760" cy="3793976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История светофора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lvl="0">
              <a:spcBef>
                <a:spcPts val="0"/>
              </a:spcBef>
            </a:pP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Презентация для детей старшего дошкольного возраста</a:t>
            </a: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987825" y="5733256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Автор презентации: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en-US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кв.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кат.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Мирошникова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Татьяна Юрьевна</a:t>
            </a:r>
          </a:p>
        </p:txBody>
      </p:sp>
    </p:spTree>
    <p:extLst>
      <p:ext uri="{BB962C8B-B14F-4D97-AF65-F5344CB8AC3E}">
        <p14:creationId xmlns:p14="http://schemas.microsoft.com/office/powerpoint/2010/main" xmlns="" val="1155475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6248" y="1412776"/>
            <a:ext cx="4678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0" lang="ru-RU" sz="32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620688"/>
            <a:ext cx="5454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836712"/>
            <a:ext cx="8460940" cy="5180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Формирование у детей представлений об истории светофора, знакомство с процессом преобразования этого устройства человеком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Образовательные: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познакомить детей с историей светофора, последовательным расположением и значением его сигналов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Развивающие: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у детей азы дорожной грамотности,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создать условия для развития внимания, мышления; развивать ретроспективный взгляд на предметы рукотворного мира, активизировать познавательный интерес,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любознательность.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Воспитательные: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навыки выполнения основных правил поведения воспитанников на улице, дороге, с целью предупреждения детского дорожно- транспортного травматизма;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воспитывать грамотного пешехода.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6248" y="1412776"/>
            <a:ext cx="467824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 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 устройство, которое своими световыми сигналами разрешает или запрещает движение транспорта и пешеходов.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«светофор» означает «несущий свет».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Светофор с красными желтыми и зелеными огнями, изолированными на белом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4032448" cy="56026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01415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35896" y="692695"/>
            <a:ext cx="52565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itchFamily="18" charset="0"/>
              </a:rPr>
              <a:t>Было время, когда по улицам и дорогам ездили лишь всадники верхом на лошадях, колесницы и конные повозки. Их можно считать первыми транспортными средствами. Ездили они, не соблюдая никаких правил, и поэтому нередко сталкивались друг с </a:t>
            </a:r>
            <a:r>
              <a:rPr lang="ru-RU" sz="3200" dirty="0" smtClean="0">
                <a:latin typeface="Times New Roman" panose="02020603050405020304" pitchFamily="18" charset="0"/>
                <a:cs typeface="Times New Roman" pitchFamily="18" charset="0"/>
              </a:rPr>
              <a:t>другом.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433" y="692695"/>
            <a:ext cx="3336305" cy="264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ds03.infourok.ru/uploads/ex/002d/0005a57c-f1cce556/640/img1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t="22050"/>
          <a:stretch>
            <a:fillRect/>
          </a:stretch>
        </p:blipFill>
        <p:spPr bwMode="auto">
          <a:xfrm>
            <a:off x="60853" y="3362120"/>
            <a:ext cx="3495463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76778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9"/>
            <a:ext cx="8856984" cy="285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2E2F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того как во второй половине XIX века наряду с конными экипажами на дорогах городов появились первые автомобили, возникла необходимость упорядочивания движения транспортных средств — слишком уж различными были их скорость и мобильность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4166" y="3212976"/>
            <a:ext cx="6427676" cy="330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8763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342001"/>
            <a:ext cx="3672408" cy="617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Первое устройство светофорного типа было установлено в </a:t>
            </a:r>
            <a:r>
              <a:rPr lang="ru-RU" sz="32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Лондоне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/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него было всего лишь две семафорные стрелки: поднятые горизонтально означали сигнал 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«стоп»,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 опущенные под углом в 45° 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«осторожно»</a:t>
            </a:r>
          </a:p>
        </p:txBody>
      </p:sp>
      <p:pic>
        <p:nvPicPr>
          <p:cNvPr id="3" name="Picture 2" descr="https://img.muz1.tv/img/2015-08-03/fmt_89_24_novyjrisunok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611282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6103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43438" y="2214554"/>
            <a:ext cx="428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19872" y="116632"/>
            <a:ext cx="550984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itchFamily="18" charset="0"/>
              </a:rPr>
              <a:t>Первый светофор стоял в центре города на столбе высотой 6 метров. Управлял им специально приставленный человек. С помощью системы ремней он поднимал и опускал стрелку прибора. Днем полицейские регулировали движение, поднимая и опуская крыло светофора. В темное время суток включали газовый сигнальный фонарь.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itchFamily="18" charset="0"/>
              </a:rPr>
              <a:t>Стекла 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фонаря были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цветными.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Зелёный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сигнал, разрешающий движение,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запрещающий.</a:t>
            </a:r>
          </a:p>
          <a:p>
            <a:endParaRPr lang="ru-RU" sz="2400" dirty="0"/>
          </a:p>
        </p:txBody>
      </p:sp>
      <p:pic>
        <p:nvPicPr>
          <p:cNvPr id="5" name="Picture 2" descr="https://arhivurokov.ru/kopilka/up/html/2018/08/28/k_5b8576b832406/img_user_file_5b8576baa2b6d_4.jpg"/>
          <p:cNvPicPr>
            <a:picLocks noChangeAspect="1" noChangeArrowheads="1"/>
          </p:cNvPicPr>
          <p:nvPr/>
        </p:nvPicPr>
        <p:blipFill rotWithShape="1">
          <a:blip r:embed="rId2" cstate="print"/>
          <a:srcRect l="17914" t="4126" r="42684" b="4525"/>
          <a:stretch/>
        </p:blipFill>
        <p:spPr bwMode="auto">
          <a:xfrm>
            <a:off x="24036" y="620688"/>
            <a:ext cx="3200275" cy="5564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428604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           </a:t>
            </a:r>
            <a:endParaRPr lang="ru-RU" sz="20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260648"/>
            <a:ext cx="388843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год после появления – 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светофор взорвался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когда приставленный к нему полицейский пытался его повернуть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Полицейский получил серьезные травмы, после чего в Европе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светофоры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были запрещены.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ru9.anyfad.com/items/t1@e683a7cc-e1f6-4d0a-9acf-3e25405a2979/Interesnye-fakty-o-svetofo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60647"/>
            <a:ext cx="4858290" cy="6340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596" y="2846933"/>
            <a:ext cx="528638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404664"/>
            <a:ext cx="33843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1910 году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Чикаго  появился первый автоматический светофор без участия человека.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его устройстве использовались надписи без подсветки: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«Стоп»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«</a:t>
            </a:r>
            <a:r>
              <a:rPr lang="ru-RU" sz="28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Движение»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STOP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PROCEED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 </a:t>
            </a:r>
          </a:p>
        </p:txBody>
      </p:sp>
      <p:pic>
        <p:nvPicPr>
          <p:cNvPr id="5" name="Picture 2" descr="http://olaylar.az/media/2018/03/01/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16632"/>
            <a:ext cx="5112568" cy="4842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23528" y="5301208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Эта система не использовала подсветки, что затрудняло ее использование в темное время суток.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344" r="29287"/>
          <a:stretch/>
        </p:blipFill>
        <p:spPr bwMode="auto">
          <a:xfrm>
            <a:off x="323528" y="476672"/>
            <a:ext cx="4032448" cy="58326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99992" y="116632"/>
            <a:ext cx="464400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1914 году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Америке появился первый электрический светофор.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 работал при помощи электроэнергии и сигналы подавал электрическими лампочками. Светофор имел два круглых сигнала,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красного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800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зелёного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цвета. Командовал сигналами светофора регулировщик, который вместо желтого сигнала подавал предупреждающий звуковой сигнал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свистком.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14282" y="2873310"/>
            <a:ext cx="857252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                      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                 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pic>
        <p:nvPicPr>
          <p:cNvPr id="6" name="Рисунок 5" descr="Picture background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72" t="7483" r="64243" b="26881"/>
          <a:stretch/>
        </p:blipFill>
        <p:spPr bwMode="auto">
          <a:xfrm>
            <a:off x="395536" y="1124744"/>
            <a:ext cx="3349606" cy="48965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3968" y="1844824"/>
            <a:ext cx="4502842" cy="2531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1920 году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появились трехцветные светофоры. Они были установлены в Детройте и Нью-Йорке. 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301208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СССР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первый светофор установили в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1930 году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Сначала в Ленинграде, на пересечении Невского и Литейного проспектов, и чуть позднее в Москве.</a:t>
            </a:r>
          </a:p>
        </p:txBody>
      </p:sp>
      <p:pic>
        <p:nvPicPr>
          <p:cNvPr id="6" name="Picture 6" descr="https://img-fotki.yandex.ru/get/15493/97833783.d90/0_1358b7_6265fab1_X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1274"/>
            <a:ext cx="6984776" cy="5080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548680"/>
            <a:ext cx="42839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этого светофора была выполнена в виде циферблата часов, разделенного на секторы зеленого, желтого и красного цветов. Переключение между цветами осуществлялось с помощью стрелки (как у часов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регулировщик вручную поворачивал стрелку, устанавливая ее на нужный цвет.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Picture background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83" r="17421"/>
          <a:stretch/>
        </p:blipFill>
        <p:spPr bwMode="auto">
          <a:xfrm>
            <a:off x="107504" y="116632"/>
            <a:ext cx="4680520" cy="66247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85720" y="357166"/>
            <a:ext cx="557216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142852"/>
            <a:ext cx="4790336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 цветов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светофора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случаен.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Красный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это цвет опасности, хорошо виден в любую погоду, и он запрещает ехать или переходить дорогу.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Желтый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цвет предупреждает водителей и пешеходов о смене сигнала светофора на другой и призывает быть максимально внимательными и осторожными.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/>
              <a:uLnTx/>
              <a:uFillTx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Зеленый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- цвет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координально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отличается от красного, и перепутать два цвета никогда нельзя, он разрешает ехать или переходить дорогу.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</a:b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28596" y="5214950"/>
            <a:ext cx="44291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8597" y="357166"/>
            <a:ext cx="3808858" cy="616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9882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220072" y="215641"/>
            <a:ext cx="295232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Пешеходный светофор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2989785"/>
            <a:ext cx="47903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28596" y="5214950"/>
            <a:ext cx="44291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3" y="188640"/>
            <a:ext cx="3816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Транспортный светофор</a:t>
            </a:r>
          </a:p>
        </p:txBody>
      </p:sp>
      <p:pic>
        <p:nvPicPr>
          <p:cNvPr id="9" name="Picture 6" descr="https://avatars.mds.yandex.net/get-pdb/216365/ee5008bd-816f-4ed1-b6d7-e1da4476b0f7/s1200?webp=false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186781" y="1406277"/>
            <a:ext cx="3896287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Ð Ð¿Ð¾ÑÐµÐ»ÐºÐµ Ð¿Ð¾Ð´ ÐÐ¾ÑÐºÐ°Ñ-ÐÐ»Ð¾Ð¹ ÑÑÑÐ°Ð½Ð¾Ð²Ð¸Ð»Ð¸ ÑÐ²ÐµÑÐ¾ÑÐ¾Ñ Ð½Ð° Ð°Ð²ÑÐ¾Ð´Ð¾ÑÐ¾Ð³Ðµ Â«ÐÑÑÐºÐ°Â»"/>
          <p:cNvPicPr>
            <a:picLocks noChangeAspect="1" noChangeArrowheads="1"/>
          </p:cNvPicPr>
          <p:nvPr/>
        </p:nvPicPr>
        <p:blipFill>
          <a:blip r:embed="rId3" cstate="print"/>
          <a:srcRect l="25634" r="26174"/>
          <a:stretch>
            <a:fillRect/>
          </a:stretch>
        </p:blipFill>
        <p:spPr bwMode="auto">
          <a:xfrm>
            <a:off x="4362998" y="1484784"/>
            <a:ext cx="4311146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56079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707904" y="351444"/>
            <a:ext cx="557216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2989785"/>
            <a:ext cx="47903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28596" y="5214950"/>
            <a:ext cx="44291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72127" y="149703"/>
            <a:ext cx="466436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Современные светофоры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это сложные устройства, которые состоят из контроллера дорожной сигнализации, собственно светофора, датчиков транспортных средств, столбов и опор светофоров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Управляет современным светофором компьютер, который выбирает и синхронизирует направления движения согласно постоянно меняющейся дорожной обстановки.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23" r="10615"/>
          <a:stretch/>
        </p:blipFill>
        <p:spPr bwMode="auto">
          <a:xfrm>
            <a:off x="539552" y="149702"/>
            <a:ext cx="3578743" cy="33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Picture background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53" r="23502"/>
          <a:stretch/>
        </p:blipFill>
        <p:spPr bwMode="auto">
          <a:xfrm>
            <a:off x="1115616" y="3650172"/>
            <a:ext cx="2448272" cy="30191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51798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3112895"/>
            <a:ext cx="47903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28596" y="5214950"/>
            <a:ext cx="44291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260648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60648"/>
            <a:ext cx="8964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Виртуальная стена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с названием «Виртуальная стена» станет на пути у тех водителей, которые по тем или иным причинам игнорируют запрещающие сигналы светофора.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стена» представляет собой лазерную завесу с движимыми изображениями, которая перекрывает дорогу на красный свет, превращается в желтый при подготовке к смене сигнала светофора и исчезает, когда можно продолжить движение.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0" i="0" dirty="0">
              <a:solidFill>
                <a:srgbClr val="01010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s://svetofor-zom.ru/images/editor/images/traffic-lights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789"/>
          <a:stretch/>
        </p:blipFill>
        <p:spPr bwMode="auto">
          <a:xfrm>
            <a:off x="791711" y="3391818"/>
            <a:ext cx="3138745" cy="169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20" y="3391818"/>
            <a:ext cx="3130605" cy="169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1711" y="5214950"/>
            <a:ext cx="3138745" cy="161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20" y="5214950"/>
            <a:ext cx="3130605" cy="1526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34911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3112895"/>
            <a:ext cx="47903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28596" y="5214950"/>
            <a:ext cx="44291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260648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60648"/>
            <a:ext cx="8856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Анимированный фитнесс-светофор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 может быть не только нашим надежным защитником от дорожно-транспортных происшествий, но и личным фитнес-тренером. Ведь если существуют конструкции с движущимися светодиодными человечками на табло, то почему бы не придать этому элементу дизайна еще и полезную функцию?</a:t>
            </a:r>
            <a:endParaRPr lang="ru-RU" sz="2000" b="0" i="0" dirty="0">
              <a:solidFill>
                <a:srgbClr val="01010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https://svetofor-zom.ru/images/editor/images/traffic-lights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523" y="2708920"/>
            <a:ext cx="5301902" cy="384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0498" y="2420888"/>
            <a:ext cx="330599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примеру, эти человечески могут показывать людям, собравшимся в ожидании зеленого света светофора, простые физические упражнения, которые можно выполнить здесь и сейчас. Ведь все равно людям обычно нечем заняться в эти двадцать-тридцать секунд, и можно скрасить это время небольшой зарядкой, полезной для организма. 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9092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995173" y="235693"/>
            <a:ext cx="6113331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5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ежегодно 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отмечается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Международный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светофора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светофору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первый в России памятник светофору, расположенный в Центральном районе Новосибирска. Памятник представляет собой скульптурную композицию в виде постового, который приветствует светофор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Дерево-светофор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представляет собой конструкцию, состоящую из 25 светофоров, установленных на одном столбе и направленных в разные стороны. Вся скульптура окрашена в зеленый цвет, поэтому со стороны действительно похожа на обыкновенное дерево. Огни светофоров контролируются компьютером и работают в режиме обычного светофора, то есть каждый цвет горит по очереди, однако из-за большого количества огней, которых всего 75, со стороны все кажется хаотичным, что, по задумке автора, должно символизировать бесконечный ритм современной жизни.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kumimoji="0" lang="ru-RU" sz="2000" b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3112895"/>
            <a:ext cx="47903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28596" y="5214950"/>
            <a:ext cx="44291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6" name="Содержимое 3" descr="8753001ec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600" y="182515"/>
            <a:ext cx="2566577" cy="2911477"/>
          </a:xfrm>
          <a:prstGeom prst="rect">
            <a:avLst/>
          </a:prstGeom>
        </p:spPr>
      </p:pic>
      <p:pic>
        <p:nvPicPr>
          <p:cNvPr id="7" name="Рисунок 6" descr="182b84b2469d5031c5d2aaead6ff71f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99" y="3243617"/>
            <a:ext cx="2566577" cy="342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5628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3112895"/>
            <a:ext cx="47903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66326" y="5275260"/>
            <a:ext cx="44291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260648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60648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endParaRPr lang="ru-RU" sz="2000" b="0" i="0" dirty="0">
              <a:solidFill>
                <a:srgbClr val="01010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1196752"/>
            <a:ext cx="89289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://ya.ru/search?text=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история+светофора+для+детей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&amp;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=38&amp;src=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suggest_B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infourok.ru/prezentaciya-istoriya-poyavleniya-svetofora-dlya-detej-starshej-gruppy-7060120.html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институтвоспитания.рф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press-center/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stati-i-pamyatki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/5-avgusta-mezhdunarodnyy-den-svetofora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theslide.ru/tehnologiya/ulitsa-polna-neozhidannostey-3-klass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nsportal.ru/detskiy-sad/okruzhayushchiy-mir/2020/05/05/prezentatsiya-puteshestvie-v-proshloe-svetofora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www.maam.ru/detskijsad/dokumentalno-hudozhestvenaja-lenta-istorija-svetofora-dlja-detei-i-vzroslyh.html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https://cheburashka.in.prosadiki.ru/media/2021/11/28/1305001534/Asxabova_M.M._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Prezentaciya_k_zanyatiyu_p_Kapitoshka_O_proshlom_svetofora.pdf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260648"/>
            <a:ext cx="5184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Интернет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источники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7531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0000">
        <p:push dir="u"/>
      </p:transition>
    </mc:Choice>
    <mc:Fallback>
      <p:transition advTm="10000">
        <p:push dir="u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634</Words>
  <Application>Microsoft Office PowerPoint</Application>
  <PresentationFormat>Экран (4:3)</PresentationFormat>
  <Paragraphs>66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муниципальное дошкольное образовательное учреждение «Детский сад №238 Тракторозаводского района Волгограда»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user</cp:lastModifiedBy>
  <cp:revision>56</cp:revision>
  <dcterms:created xsi:type="dcterms:W3CDTF">2014-04-06T12:24:26Z</dcterms:created>
  <dcterms:modified xsi:type="dcterms:W3CDTF">2025-04-18T10:48:42Z</dcterms:modified>
</cp:coreProperties>
</file>